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9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8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8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95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3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3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25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32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17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5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1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1B80-3342-41F3-8F94-5BB668D8B33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9A4A-80F8-4D37-A6B9-9E7143342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7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448" y="76042"/>
            <a:ext cx="89051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The Plumeria Society of America Plant Show &amp; Sale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June 9, 2018    9:30 a.m. – 3:00 p.m.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Cash, checks and credit cards accepted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www.theplumeriasociety.org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5469" y="5750004"/>
            <a:ext cx="7084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Bay Area Community Center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5002 NASA Road 1, Seabrook, Texas  77586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7342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Holloway</dc:creator>
  <cp:lastModifiedBy>Madi</cp:lastModifiedBy>
  <cp:revision>4</cp:revision>
  <dcterms:created xsi:type="dcterms:W3CDTF">2018-04-25T19:33:30Z</dcterms:created>
  <dcterms:modified xsi:type="dcterms:W3CDTF">2018-05-02T12:43:38Z</dcterms:modified>
</cp:coreProperties>
</file>